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40"/>
  </p:notesMasterIdLst>
  <p:sldIdLst>
    <p:sldId id="909" r:id="rId2"/>
    <p:sldId id="869" r:id="rId3"/>
    <p:sldId id="897" r:id="rId4"/>
    <p:sldId id="868" r:id="rId5"/>
    <p:sldId id="896" r:id="rId6"/>
    <p:sldId id="867" r:id="rId7"/>
    <p:sldId id="899" r:id="rId8"/>
    <p:sldId id="870" r:id="rId9"/>
    <p:sldId id="871" r:id="rId10"/>
    <p:sldId id="872" r:id="rId11"/>
    <p:sldId id="873" r:id="rId12"/>
    <p:sldId id="898" r:id="rId13"/>
    <p:sldId id="895" r:id="rId14"/>
    <p:sldId id="874" r:id="rId15"/>
    <p:sldId id="875" r:id="rId16"/>
    <p:sldId id="876" r:id="rId17"/>
    <p:sldId id="900" r:id="rId18"/>
    <p:sldId id="877" r:id="rId19"/>
    <p:sldId id="886" r:id="rId20"/>
    <p:sldId id="879" r:id="rId21"/>
    <p:sldId id="880" r:id="rId22"/>
    <p:sldId id="881" r:id="rId23"/>
    <p:sldId id="883" r:id="rId24"/>
    <p:sldId id="884" r:id="rId25"/>
    <p:sldId id="885" r:id="rId26"/>
    <p:sldId id="887" r:id="rId27"/>
    <p:sldId id="894" r:id="rId28"/>
    <p:sldId id="901" r:id="rId29"/>
    <p:sldId id="888" r:id="rId30"/>
    <p:sldId id="906" r:id="rId31"/>
    <p:sldId id="903" r:id="rId32"/>
    <p:sldId id="890" r:id="rId33"/>
    <p:sldId id="889" r:id="rId34"/>
    <p:sldId id="904" r:id="rId35"/>
    <p:sldId id="891" r:id="rId36"/>
    <p:sldId id="892" r:id="rId37"/>
    <p:sldId id="907" r:id="rId38"/>
    <p:sldId id="90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84429" autoAdjust="0"/>
  </p:normalViewPr>
  <p:slideViewPr>
    <p:cSldViewPr snapToGrid="0" snapToObjects="1">
      <p:cViewPr varScale="1">
        <p:scale>
          <a:sx n="174" d="100"/>
          <a:sy n="174" d="100"/>
        </p:scale>
        <p:origin x="-240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79674-938D-644E-80EE-AD92ED7A5D49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6E928-85EC-E946-AB5C-BCC476895A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54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E928-85EC-E946-AB5C-BCC476895AE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31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6E928-85EC-E946-AB5C-BCC476895AE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8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A6A5F-D5D9-764C-B7E5-968920D7ABFB}" type="datetimeFigureOut">
              <a:rPr lang="en-US" smtClean="0"/>
              <a:pPr/>
              <a:t>8/26/15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816A0-7AE0-D74E-A215-1731EE1F26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9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0"/>
            <a:ext cx="8498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5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01953" y="334452"/>
            <a:ext cx="8023774" cy="5909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000100 IDENTIFICATION DIVISION.</a:t>
            </a:r>
          </a:p>
          <a:p>
            <a:r>
              <a:rPr lang="en-US" dirty="0"/>
              <a:t>000200 PROGRAM-ID.     HELLOWORLD.</a:t>
            </a:r>
          </a:p>
          <a:p>
            <a:r>
              <a:rPr lang="en-US" dirty="0"/>
              <a:t>000300</a:t>
            </a:r>
          </a:p>
          <a:p>
            <a:r>
              <a:rPr lang="en-US" dirty="0"/>
              <a:t>000400*</a:t>
            </a:r>
          </a:p>
          <a:p>
            <a:r>
              <a:rPr lang="en-US" dirty="0"/>
              <a:t>000500 ENVIRONMENT DIVISION.</a:t>
            </a:r>
          </a:p>
          <a:p>
            <a:r>
              <a:rPr lang="en-US" dirty="0"/>
              <a:t>000600 CONFIGURATION SECTION.</a:t>
            </a:r>
          </a:p>
          <a:p>
            <a:r>
              <a:rPr lang="en-US" dirty="0"/>
              <a:t>000700 SOURCE-COMPUTER. RM-COBOL.</a:t>
            </a:r>
          </a:p>
          <a:p>
            <a:r>
              <a:rPr lang="en-US" dirty="0"/>
              <a:t>000800 OBJECT-COMPUTER. RM-COBOL.</a:t>
            </a:r>
          </a:p>
          <a:p>
            <a:r>
              <a:rPr lang="en-US" dirty="0"/>
              <a:t>000900</a:t>
            </a:r>
          </a:p>
          <a:p>
            <a:r>
              <a:rPr lang="en-US" dirty="0"/>
              <a:t>001000 DATA DIVISION.</a:t>
            </a:r>
          </a:p>
          <a:p>
            <a:r>
              <a:rPr lang="en-US" dirty="0"/>
              <a:t>001100 FILE SECTION.</a:t>
            </a:r>
          </a:p>
          <a:p>
            <a:r>
              <a:rPr lang="en-US" dirty="0"/>
              <a:t>001200</a:t>
            </a:r>
          </a:p>
          <a:p>
            <a:r>
              <a:rPr lang="en-US" dirty="0"/>
              <a:t>100000 PROCEDURE DIVISION.</a:t>
            </a:r>
          </a:p>
          <a:p>
            <a:r>
              <a:rPr lang="en-US" dirty="0"/>
              <a:t>100100</a:t>
            </a:r>
          </a:p>
          <a:p>
            <a:r>
              <a:rPr lang="en-US" dirty="0"/>
              <a:t>100200 MAIN-LOGIC SECTION.</a:t>
            </a:r>
          </a:p>
          <a:p>
            <a:r>
              <a:rPr lang="en-US" dirty="0"/>
              <a:t>100300 BEGIN.</a:t>
            </a:r>
          </a:p>
          <a:p>
            <a:r>
              <a:rPr lang="en-US" dirty="0"/>
              <a:t>100400     DISPLAY " " LINE 1 POSITION 1 ERASE EOS.</a:t>
            </a:r>
          </a:p>
          <a:p>
            <a:r>
              <a:rPr lang="en-US" dirty="0"/>
              <a:t>100500     DISPLAY "Hello world!" LINE 15 POSITION 10.</a:t>
            </a:r>
          </a:p>
          <a:p>
            <a:r>
              <a:rPr lang="en-US" dirty="0"/>
              <a:t>100600     STOP RUN.</a:t>
            </a:r>
          </a:p>
          <a:p>
            <a:r>
              <a:rPr lang="en-US" dirty="0"/>
              <a:t>100700 MAIN-LOGIC-EXIT.</a:t>
            </a:r>
          </a:p>
          <a:p>
            <a:r>
              <a:rPr lang="en-US" dirty="0"/>
              <a:t>100800     EXIT.</a:t>
            </a:r>
          </a:p>
        </p:txBody>
      </p:sp>
    </p:spTree>
    <p:extLst>
      <p:ext uri="{BB962C8B-B14F-4D97-AF65-F5344CB8AC3E}">
        <p14:creationId xmlns:p14="http://schemas.microsoft.com/office/powerpoint/2010/main" val="403447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0"/>
            <a:ext cx="8849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948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508000"/>
            <a:ext cx="72644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85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3" y="1396999"/>
            <a:ext cx="6314047" cy="40572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14212" y="4452205"/>
            <a:ext cx="1730417" cy="25122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714500"/>
            <a:ext cx="2286000" cy="3429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29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41333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HelloWorld</a:t>
            </a:r>
            <a:r>
              <a:rPr lang="en-US" dirty="0"/>
              <a:t> {</a:t>
            </a:r>
          </a:p>
          <a:p>
            <a:endParaRPr lang="en-US" dirty="0"/>
          </a:p>
          <a:p>
            <a:r>
              <a:rPr lang="en-US" dirty="0"/>
              <a:t>   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("Hello, World");</a:t>
            </a:r>
          </a:p>
          <a:p>
            <a:r>
              <a:rPr lang="en-US" dirty="0"/>
              <a:t>    }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4872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28" y="2428475"/>
            <a:ext cx="6085743" cy="21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56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2" y="1473200"/>
            <a:ext cx="6314047" cy="401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3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4" y="1417458"/>
            <a:ext cx="6299404" cy="40367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6752" y="3475232"/>
            <a:ext cx="1381543" cy="251221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2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53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23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676400"/>
            <a:ext cx="5842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08100"/>
            <a:ext cx="36576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1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0"/>
            <a:ext cx="500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6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2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5600"/>
            <a:ext cx="9144000" cy="35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87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0"/>
            <a:ext cx="4115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42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"/>
            <a:ext cx="9144000" cy="60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7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725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21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28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358900"/>
            <a:ext cx="70866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60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219200"/>
            <a:ext cx="5422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1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00" y="1104900"/>
            <a:ext cx="6413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9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292100"/>
            <a:ext cx="88900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947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4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6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0" y="180402"/>
            <a:ext cx="2753905" cy="3658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690" y="180402"/>
            <a:ext cx="2235200" cy="2235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597" y="3155198"/>
            <a:ext cx="22479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838" y="5642990"/>
            <a:ext cx="4084847" cy="713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678" y="3768567"/>
            <a:ext cx="4005488" cy="1068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5174" y="1750806"/>
            <a:ext cx="2088159" cy="20881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657" y="4836697"/>
            <a:ext cx="2586221" cy="17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5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9825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00" y="3024700"/>
            <a:ext cx="3833300" cy="38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98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0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52400"/>
            <a:ext cx="57277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0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82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28288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program Hello;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  </a:t>
            </a:r>
            <a:r>
              <a:rPr lang="en-US" dirty="0" err="1"/>
              <a:t>writeln</a:t>
            </a:r>
            <a:r>
              <a:rPr lang="en-US" dirty="0"/>
              <a:t> ('Hello, world.')</a:t>
            </a:r>
          </a:p>
          <a:p>
            <a:r>
              <a:rPr lang="en-US" dirty="0"/>
              <a:t>end.</a:t>
            </a:r>
          </a:p>
        </p:txBody>
      </p:sp>
    </p:spTree>
    <p:extLst>
      <p:ext uri="{BB962C8B-B14F-4D97-AF65-F5344CB8AC3E}">
        <p14:creationId xmlns:p14="http://schemas.microsoft.com/office/powerpoint/2010/main" val="310304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09530_2506015052445_1990661750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01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18031_1211056010634_2170211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31" y="644388"/>
            <a:ext cx="76708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51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1710</TotalTime>
  <Words>148</Words>
  <Application>Microsoft Macintosh PowerPoint</Application>
  <PresentationFormat>On-screen Show (4:3)</PresentationFormat>
  <Paragraphs>34</Paragraphs>
  <Slides>38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Personal Reflection on the Past, Present, and Future of Internet Threats</dc:title>
  <dc:creator>Michael Bailey</dc:creator>
  <cp:lastModifiedBy>Michael</cp:lastModifiedBy>
  <cp:revision>135</cp:revision>
  <dcterms:created xsi:type="dcterms:W3CDTF">2012-05-09T08:19:21Z</dcterms:created>
  <dcterms:modified xsi:type="dcterms:W3CDTF">2015-08-26T20:04:15Z</dcterms:modified>
</cp:coreProperties>
</file>